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63DBA-7C46-49C2-BE46-8DE45B86CC12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A9DC8-E074-4BA0-A748-BA9DE0F7BEF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584C3-FFFF-4BC0-8943-1A56B9E4D4ED}" type="datetimeFigureOut">
              <a:rPr lang="de-DE" smtClean="0"/>
              <a:pPr/>
              <a:t>08.04.2016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2C3C-B75D-47B5-A0DD-9D48533AB61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14546" y="0"/>
          <a:ext cx="4857784" cy="6874477"/>
        </p:xfrm>
        <a:graphic>
          <a:graphicData uri="http://schemas.openxmlformats.org/presentationml/2006/ole">
            <p:oleObj spid="_x0000_s1026" name="Acrobat Document" r:id="rId3" imgW="5667214" imgH="8019718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18992">
            <a:off x="4494918" y="237295"/>
            <a:ext cx="4477137" cy="33575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142844" y="285728"/>
            <a:ext cx="414337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u="sng" dirty="0" smtClean="0">
                <a:solidFill>
                  <a:srgbClr val="FF0000"/>
                </a:solidFill>
                <a:latin typeface="Chiller" pitchFamily="82" charset="0"/>
              </a:rPr>
              <a:t>Die Israeliten als Sklaven in Ägypten</a:t>
            </a:r>
          </a:p>
          <a:p>
            <a:pPr algn="ctr"/>
            <a:endParaRPr lang="de-DE" sz="2000" i="1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Gott schaut nicht weg, wenn wir leiden. Im Gegenteil: Gott schaut hin und er greift ein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Er gibt die Kraft zum Durchhalten und plant von langer Hand die Rettung aus der Not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Wir dürfen mit Gottes Eingreifen u. seinen Möglichkeiten rechnen! </a:t>
            </a:r>
          </a:p>
          <a:p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0" y="4929198"/>
            <a:ext cx="90011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 smtClean="0">
                <a:solidFill>
                  <a:srgbClr val="FFC000"/>
                </a:solidFill>
              </a:rPr>
              <a:t>„Wie ich mit Mose war, will ich auch mit dir sein. </a:t>
            </a:r>
          </a:p>
          <a:p>
            <a:pPr algn="ctr"/>
            <a:r>
              <a:rPr lang="de-DE" sz="2000" i="1" dirty="0" smtClean="0">
                <a:solidFill>
                  <a:srgbClr val="FFC000"/>
                </a:solidFill>
              </a:rPr>
              <a:t>Ich lasse dich nicht fallen und verlasse dich nicht.“ </a:t>
            </a:r>
          </a:p>
          <a:p>
            <a:pPr algn="ctr"/>
            <a:r>
              <a:rPr lang="de-DE" sz="2000" i="1" dirty="0" smtClean="0">
                <a:solidFill>
                  <a:srgbClr val="FFC000"/>
                </a:solidFill>
              </a:rPr>
              <a:t>Josua 1,5</a:t>
            </a:r>
          </a:p>
          <a:p>
            <a:endParaRPr lang="de-DE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astatt\KiJuWo\2016\2016\Bilder\_DSC0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283">
            <a:off x="3774300" y="1372156"/>
            <a:ext cx="5267634" cy="3500462"/>
          </a:xfrm>
          <a:prstGeom prst="rect">
            <a:avLst/>
          </a:prstGeom>
          <a:noFill/>
        </p:spPr>
      </p:pic>
      <p:sp>
        <p:nvSpPr>
          <p:cNvPr id="2" name="Textfeld 1"/>
          <p:cNvSpPr txBox="1"/>
          <p:nvPr/>
        </p:nvSpPr>
        <p:spPr>
          <a:xfrm>
            <a:off x="428596" y="42860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FF0000"/>
                </a:solidFill>
                <a:latin typeface="Chiller" pitchFamily="82" charset="0"/>
              </a:rPr>
              <a:t>Der geheimnisvolle Name…</a:t>
            </a:r>
            <a:endParaRPr lang="de-DE" sz="4800" dirty="0">
              <a:solidFill>
                <a:srgbClr val="FF0000"/>
              </a:solidFill>
              <a:latin typeface="Chiller" pitchFamily="82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1643050"/>
            <a:ext cx="38576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Mose am brennenden Dornbusch 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Gottes Name ist gleichzeitig ein Versprechen: „Ich bin, der ich bin da.“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Gott gibt nicht nur einen Auftrag, sondern er schenkt auch die Kraft dazu!</a:t>
            </a:r>
          </a:p>
          <a:p>
            <a:endParaRPr lang="de-DE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42860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FF0000"/>
                </a:solidFill>
                <a:latin typeface="Chiller" pitchFamily="82" charset="0"/>
              </a:rPr>
              <a:t>Die geheimnisvolle Kraft…</a:t>
            </a:r>
            <a:endParaRPr lang="de-DE" sz="48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3074" name="Picture 2" descr="C:\Rastatt\KiJuWo\2016\2016\Bilder\_DSC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1937">
            <a:off x="3259465" y="1396454"/>
            <a:ext cx="5766925" cy="3832252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285720" y="1785926"/>
            <a:ext cx="30718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Vor dem ägyptischen Pharao 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Gott zeigt seine Größe und Kraft.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Bei Gott ist nichts unmöglich! Auf ihn zu vertrauen lohnt sich.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5500702"/>
            <a:ext cx="90011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i="1" dirty="0" smtClean="0">
                <a:solidFill>
                  <a:srgbClr val="FFC000"/>
                </a:solidFill>
              </a:rPr>
              <a:t>„Ich bin der Herr, dein Gott; ich habe dich aus der Sklaverei in Ägypten befreit.“</a:t>
            </a:r>
          </a:p>
          <a:p>
            <a:pPr algn="ctr"/>
            <a:r>
              <a:rPr lang="de-DE" sz="2000" i="1" dirty="0" smtClean="0">
                <a:solidFill>
                  <a:srgbClr val="FFC000"/>
                </a:solidFill>
              </a:rPr>
              <a:t>								2. Mose 20,2</a:t>
            </a:r>
          </a:p>
          <a:p>
            <a:endParaRPr lang="de-DE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42860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57158" y="285728"/>
            <a:ext cx="842968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FF0000"/>
                </a:solidFill>
                <a:latin typeface="Chiller" pitchFamily="82" charset="0"/>
              </a:rPr>
              <a:t>Die geheimnisvolle Hilfe…</a:t>
            </a:r>
            <a:endParaRPr lang="de-DE" sz="48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4098" name="Picture 2" descr="C:\Rastatt\KiJuWo\2016\2016\Bilder\_DSC0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500462" cy="2326136"/>
          </a:xfrm>
          <a:prstGeom prst="rect">
            <a:avLst/>
          </a:prstGeom>
          <a:noFill/>
        </p:spPr>
      </p:pic>
      <p:pic>
        <p:nvPicPr>
          <p:cNvPr id="4099" name="Picture 3" descr="C:\Rastatt\KiJuWo\2016\2016\Bilder\_DSC0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6410" y="4500546"/>
            <a:ext cx="3547590" cy="2357454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3857620" y="1785926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Das Volk Israel am Schilfmeer - in der Sackgasse gefangen 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Während das Volk in Panik verzweifelt, weckt Gott Vertrauen, indem er zusagt: </a:t>
            </a:r>
          </a:p>
        </p:txBody>
      </p:sp>
      <p:sp>
        <p:nvSpPr>
          <p:cNvPr id="8" name="Rechteck 7"/>
          <p:cNvSpPr/>
          <p:nvPr/>
        </p:nvSpPr>
        <p:spPr>
          <a:xfrm>
            <a:off x="285720" y="3714752"/>
            <a:ext cx="8501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„Der Herr wird für euch streiten und ihr werdet stille sein.“ </a:t>
            </a:r>
            <a:r>
              <a:rPr lang="de-DE" sz="2000" dirty="0" smtClean="0">
                <a:solidFill>
                  <a:srgbClr val="FFC000"/>
                </a:solidFill>
              </a:rPr>
              <a:t>2. Mose 14,14</a:t>
            </a:r>
          </a:p>
        </p:txBody>
      </p:sp>
      <p:sp>
        <p:nvSpPr>
          <p:cNvPr id="9" name="Rechteck 8"/>
          <p:cNvSpPr/>
          <p:nvPr/>
        </p:nvSpPr>
        <p:spPr>
          <a:xfrm>
            <a:off x="142844" y="4786322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Egal, welche Menschen oder Mächte uns bedrohen, </a:t>
            </a:r>
            <a:r>
              <a:rPr lang="de-DE" sz="2000" cap="all" dirty="0" smtClean="0">
                <a:solidFill>
                  <a:srgbClr val="FFC000"/>
                </a:solidFill>
              </a:rPr>
              <a:t>Gott ist der Stärkere!</a:t>
            </a:r>
          </a:p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FFC000"/>
                </a:solidFill>
              </a:rPr>
              <a:t> Er rettet in der Bedrohung auf seine Weise, auch wenn wir meinen, dass er uns verlassen hat.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Bildschirmpräsentation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Larissa-Design</vt:lpstr>
      <vt:lpstr>Acrobat Document</vt:lpstr>
      <vt:lpstr>Folie 1</vt:lpstr>
      <vt:lpstr>Folie 2</vt:lpstr>
      <vt:lpstr>Folie 3</vt:lpstr>
      <vt:lpstr>Folie 4</vt:lpstr>
      <vt:lpstr>Folie 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Nicolai Hasch</dc:creator>
  <cp:lastModifiedBy>Nicolai Hasch</cp:lastModifiedBy>
  <cp:revision>13</cp:revision>
  <dcterms:created xsi:type="dcterms:W3CDTF">2016-04-01T17:40:08Z</dcterms:created>
  <dcterms:modified xsi:type="dcterms:W3CDTF">2016-04-08T08:49:42Z</dcterms:modified>
</cp:coreProperties>
</file>